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0" r:id="rId4"/>
    <p:sldId id="257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8EB33BB8-6C7A-4BE0-9B55-9EAC48D52EC6}" type="datetimeFigureOut">
              <a:rPr lang="en-US" altLang="zh-TW"/>
              <a:t>11/28/2015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73F7AA83-DE31-4E93-AB07-EF7FB05F6670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C611EF64-F73B-4314-BB6F-BC0937BBDF19}" type="datetimeFigureOut">
              <a:t>2015/11/28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935E2820-AFE1-45FA-949E-17BDB534E1DC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zh-TW" smtClean="0"/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5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850889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6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020686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7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77721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8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7438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 latinLnBrk="0">
              <a:lnSpc>
                <a:spcPct val="80000"/>
              </a:lnSpc>
              <a:defRPr lang="zh-TW" sz="66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 latinLnBrk="0">
              <a:spcBef>
                <a:spcPts val="0"/>
              </a:spcBef>
              <a:buNone/>
              <a:defRPr lang="zh-TW" sz="2400">
                <a:solidFill>
                  <a:schemeClr val="accent2"/>
                </a:solidFill>
              </a:defRPr>
            </a:lvl1pPr>
            <a:lvl2pPr marL="457200" indent="0" algn="ctr" latinLnBrk="0">
              <a:buNone/>
              <a:defRPr lang="zh-TW" sz="2000"/>
            </a:lvl2pPr>
            <a:lvl3pPr marL="914400" indent="0" algn="ctr" latinLnBrk="0">
              <a:buNone/>
              <a:defRPr lang="zh-TW" sz="1800"/>
            </a:lvl3pPr>
            <a:lvl4pPr marL="1371600" indent="0" algn="ctr" latinLnBrk="0">
              <a:buNone/>
              <a:defRPr lang="zh-TW" sz="1600"/>
            </a:lvl4pPr>
            <a:lvl5pPr marL="1828800" indent="0" algn="ctr" latinLnBrk="0">
              <a:buNone/>
              <a:defRPr lang="zh-TW" sz="1600"/>
            </a:lvl5pPr>
            <a:lvl6pPr marL="2286000" indent="0" algn="ctr" latinLnBrk="0">
              <a:buNone/>
              <a:defRPr lang="zh-TW" sz="1600"/>
            </a:lvl6pPr>
            <a:lvl7pPr marL="2743200" indent="0" algn="ctr" latinLnBrk="0">
              <a:buNone/>
              <a:defRPr lang="zh-TW" sz="1600"/>
            </a:lvl7pPr>
            <a:lvl8pPr marL="3200400" indent="0" algn="ctr" latinLnBrk="0">
              <a:buNone/>
              <a:defRPr lang="zh-TW" sz="1600"/>
            </a:lvl8pPr>
            <a:lvl9pPr marL="3657600" indent="0" algn="ctr" latinLnBrk="0">
              <a:buNone/>
              <a:defRPr lang="zh-TW"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t>2015/11/28</a:t>
            </a:fld>
            <a:endParaRPr 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t>2015/11/28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 latinLnBrk="0">
              <a:defRPr lang="zh-TW" sz="5200"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 latinLnBrk="0">
              <a:buNone/>
              <a:defRPr lang="zh-TW" sz="200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zh-TW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TW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t>2015/11/28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t>2015/11/28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TW" sz="2100" b="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TW" sz="2100" b="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t>2015/11/28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t>2015/11/28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t>2015/11/28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 latinLnBrk="0">
              <a:defRPr lang="zh-TW" sz="2600" b="1">
                <a:solidFill>
                  <a:schemeClr val="accent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latinLnBrk="0">
              <a:defRPr lang="zh-TW" sz="1400"/>
            </a:lvl5pPr>
            <a:lvl6pPr latinLnBrk="0">
              <a:defRPr lang="zh-TW" sz="1400"/>
            </a:lvl6pPr>
            <a:lvl7pPr latinLnBrk="0">
              <a:defRPr lang="zh-TW" sz="1400"/>
            </a:lvl7pPr>
            <a:lvl8pPr latinLnBrk="0">
              <a:defRPr lang="zh-TW" sz="1400"/>
            </a:lvl8pPr>
            <a:lvl9pPr latinLnBrk="0">
              <a:defRPr lang="zh-TW"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 latinLnBrk="0">
              <a:spcBef>
                <a:spcPts val="1000"/>
              </a:spcBef>
              <a:buNone/>
              <a:defRPr lang="zh-TW" sz="14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t>2015/11/28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 latinLnBrk="0">
              <a:defRPr lang="zh-TW" sz="2600" b="1">
                <a:solidFill>
                  <a:schemeClr val="accent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 latinLnBrk="0">
              <a:spcBef>
                <a:spcPts val="1000"/>
              </a:spcBef>
              <a:buNone/>
              <a:defRPr lang="zh-TW" sz="1400"/>
            </a:lvl1pPr>
            <a:lvl2pPr marL="457200" indent="0" latinLnBrk="0">
              <a:buNone/>
              <a:defRPr lang="zh-TW" sz="1400"/>
            </a:lvl2pPr>
            <a:lvl3pPr marL="914400" indent="0" latinLnBrk="0">
              <a:buNone/>
              <a:defRPr lang="zh-TW" sz="1200"/>
            </a:lvl3pPr>
            <a:lvl4pPr marL="1371600" indent="0" latinLnBrk="0">
              <a:buNone/>
              <a:defRPr lang="zh-TW" sz="1000"/>
            </a:lvl4pPr>
            <a:lvl5pPr marL="1828800" indent="0" latinLnBrk="0">
              <a:buNone/>
              <a:defRPr lang="zh-TW" sz="1000"/>
            </a:lvl5pPr>
            <a:lvl6pPr marL="2286000" indent="0" latinLnBrk="0">
              <a:buNone/>
              <a:defRPr lang="zh-TW" sz="1000"/>
            </a:lvl6pPr>
            <a:lvl7pPr marL="2743200" indent="0" latinLnBrk="0">
              <a:buNone/>
              <a:defRPr lang="zh-TW" sz="1000"/>
            </a:lvl7pPr>
            <a:lvl8pPr marL="3200400" indent="0" latinLnBrk="0">
              <a:buNone/>
              <a:defRPr lang="zh-TW" sz="1000"/>
            </a:lvl8pPr>
            <a:lvl9pPr marL="3657600" indent="0" latinLnBrk="0">
              <a:buNone/>
              <a:defRPr lang="zh-TW"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t>2015/11/28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  <p:sp>
        <p:nvSpPr>
          <p:cNvPr id="8" name="圓角矩形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 latinLnBrk="0">
              <a:buNone/>
              <a:defRPr lang="zh-TW" sz="2400"/>
            </a:lvl1pPr>
            <a:lvl2pPr marL="457200" indent="0" latinLnBrk="0">
              <a:buNone/>
              <a:defRPr lang="zh-TW" sz="2800"/>
            </a:lvl2pPr>
            <a:lvl3pPr marL="914400" indent="0" latinLnBrk="0">
              <a:buNone/>
              <a:defRPr lang="zh-TW" sz="2400"/>
            </a:lvl3pPr>
            <a:lvl4pPr marL="1371600" indent="0" latinLnBrk="0">
              <a:buNone/>
              <a:defRPr lang="zh-TW" sz="2000"/>
            </a:lvl4pPr>
            <a:lvl5pPr marL="1828800" indent="0" latinLnBrk="0">
              <a:buNone/>
              <a:defRPr lang="zh-TW" sz="2000"/>
            </a:lvl5pPr>
            <a:lvl6pPr marL="2286000" indent="0" latinLnBrk="0">
              <a:buNone/>
              <a:defRPr lang="zh-TW" sz="2000"/>
            </a:lvl6pPr>
            <a:lvl7pPr marL="2743200" indent="0" latinLnBrk="0">
              <a:buNone/>
              <a:defRPr lang="zh-TW" sz="2000"/>
            </a:lvl7pPr>
            <a:lvl8pPr marL="3200400" indent="0" latinLnBrk="0">
              <a:buNone/>
              <a:defRPr lang="zh-TW" sz="2000"/>
            </a:lvl8pPr>
            <a:lvl9pPr marL="3657600" indent="0" latinLnBrk="0">
              <a:buNone/>
              <a:defRPr lang="zh-TW" sz="20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垂直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t>2015/11/28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t>2015/11/28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900">
                <a:solidFill>
                  <a:schemeClr val="bg1"/>
                </a:solidFill>
              </a:defRPr>
            </a:lvl1pPr>
          </a:lstStyle>
          <a:p>
            <a:fld id="{9D3B9702-7FBF-4720-8670-571C5E7EEDDE}" type="datetime1">
              <a:t>2015/11/28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900">
                <a:solidFill>
                  <a:schemeClr val="bg1"/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zh-TW" sz="1050" b="1">
                <a:solidFill>
                  <a:schemeClr val="accent2"/>
                </a:solidFill>
              </a:defRPr>
            </a:lvl1pPr>
          </a:lstStyle>
          <a:p>
            <a:fld id="{8FDBFFB2-86D9-4B8F-A59A-553A60B94BBE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TW"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lang="zh-TW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職場筆面試技巧</a:t>
            </a:r>
            <a:endParaRPr lang="zh-TW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65212" y="3250471"/>
            <a:ext cx="7091361" cy="838200"/>
          </a:xfrm>
        </p:spPr>
        <p:txBody>
          <a:bodyPr/>
          <a:lstStyle/>
          <a:p>
            <a:r>
              <a:rPr lang="zh-TW" altLang="en-US" dirty="0" smtClean="0"/>
              <a:t>臺</a:t>
            </a:r>
            <a:r>
              <a:rPr lang="zh-TW" altLang="en-US" dirty="0"/>
              <a:t>北醫學</a:t>
            </a:r>
            <a:r>
              <a:rPr lang="zh-TW" altLang="en-US" dirty="0" smtClean="0"/>
              <a:t>大學畢</a:t>
            </a:r>
            <a:endParaRPr lang="en-US" altLang="zh-TW" dirty="0" smtClean="0"/>
          </a:p>
          <a:p>
            <a:r>
              <a:rPr lang="zh-TW" altLang="en-US" dirty="0" smtClean="0"/>
              <a:t>基隆長庚呼吸治療師    趙幸華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8800" dirty="0" smtClean="0">
                <a:latin typeface="+mj-ea"/>
              </a:rPr>
              <a:t>筆試</a:t>
            </a:r>
            <a:endParaRPr lang="zh-TW" sz="88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72607" y="415343"/>
            <a:ext cx="9372600" cy="5418787"/>
          </a:xfrm>
        </p:spPr>
        <p:txBody>
          <a:bodyPr/>
          <a:lstStyle/>
          <a:p>
            <a:pPr marL="45720" indent="0">
              <a:buNone/>
            </a:pPr>
            <a:r>
              <a:rPr lang="zh-TW" altLang="en-US" sz="2400" b="1" dirty="0" smtClean="0">
                <a:latin typeface="+mn-ea"/>
              </a:rPr>
              <a:t>選擇題</a:t>
            </a:r>
            <a:endParaRPr lang="en-US" altLang="zh-TW" sz="2400" b="1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國考讀熟，愛考呼吸生理學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依各家醫院特色準備考題方向 </a:t>
            </a:r>
            <a:r>
              <a:rPr lang="en-US" altLang="zh-TW" dirty="0" smtClean="0">
                <a:latin typeface="+mn-ea"/>
              </a:rPr>
              <a:t>(ex:</a:t>
            </a:r>
            <a:r>
              <a:rPr lang="zh-TW" altLang="en-US" dirty="0" smtClean="0">
                <a:latin typeface="+mn-ea"/>
              </a:rPr>
              <a:t>署立台北醫院考</a:t>
            </a:r>
            <a:r>
              <a:rPr lang="en-US" altLang="zh-TW" dirty="0" smtClean="0">
                <a:latin typeface="+mn-ea"/>
              </a:rPr>
              <a:t>ECMO)</a:t>
            </a:r>
          </a:p>
          <a:p>
            <a:pPr marL="45720" indent="0">
              <a:buNone/>
            </a:pPr>
            <a:r>
              <a:rPr lang="zh-TW" altLang="en-US" sz="2400" b="1" dirty="0" smtClean="0">
                <a:latin typeface="+mn-ea"/>
              </a:rPr>
              <a:t>填充題與問答題</a:t>
            </a:r>
            <a:endParaRPr lang="en-US" altLang="zh-TW" sz="2400" b="1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國考讀熟，愛考設備學或基礎呼吸治療學 </a:t>
            </a:r>
            <a:r>
              <a:rPr lang="en-US" altLang="zh-TW" dirty="0" smtClean="0">
                <a:latin typeface="+mn-ea"/>
              </a:rPr>
              <a:t>(ex:</a:t>
            </a:r>
            <a:r>
              <a:rPr lang="zh-TW" altLang="en-US" dirty="0" smtClean="0">
                <a:latin typeface="+mn-ea"/>
              </a:rPr>
              <a:t>寫出使用人工鼻的所有禁忌症</a:t>
            </a:r>
            <a:r>
              <a:rPr lang="en-US" altLang="zh-TW" dirty="0" smtClean="0">
                <a:latin typeface="+mn-ea"/>
              </a:rPr>
              <a:t>)</a:t>
            </a:r>
          </a:p>
          <a:p>
            <a:r>
              <a:rPr lang="zh-TW" altLang="en-US" dirty="0" smtClean="0">
                <a:latin typeface="+mn-ea"/>
              </a:rPr>
              <a:t>注意中英文</a:t>
            </a:r>
            <a:endParaRPr lang="en-US" altLang="zh-TW" dirty="0" smtClean="0">
              <a:latin typeface="+mn-ea"/>
            </a:endParaRPr>
          </a:p>
          <a:p>
            <a:pPr marL="45720" indent="0">
              <a:buNone/>
            </a:pPr>
            <a:r>
              <a:rPr lang="zh-TW" altLang="en-US" sz="2400" b="1" dirty="0" smtClean="0">
                <a:latin typeface="+mn-ea"/>
              </a:rPr>
              <a:t>申論題</a:t>
            </a:r>
            <a:endParaRPr lang="en-US" altLang="zh-TW" sz="2400" b="1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印象深刻的個案分享</a:t>
            </a:r>
            <a:endParaRPr lang="en-US" altLang="zh-TW" dirty="0" smtClean="0">
              <a:latin typeface="+mn-ea"/>
            </a:endParaRPr>
          </a:p>
          <a:p>
            <a:pPr marL="45720" indent="0">
              <a:buNone/>
            </a:pPr>
            <a:r>
              <a:rPr lang="zh-TW" altLang="en-US" sz="2400" b="1" dirty="0" smtClean="0">
                <a:latin typeface="+mn-ea"/>
              </a:rPr>
              <a:t>呼吸器技術考</a:t>
            </a:r>
            <a:endParaRPr lang="en-US" altLang="zh-TW" sz="2400" b="1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先回學校練過以防萬一                                                </a:t>
            </a:r>
            <a:r>
              <a:rPr lang="en-US" altLang="zh-TW" dirty="0" smtClean="0">
                <a:latin typeface="+mn-ea"/>
              </a:rPr>
              <a:t>(</a:t>
            </a:r>
            <a:r>
              <a:rPr lang="zh-TW" altLang="en-US" dirty="0" smtClean="0">
                <a:latin typeface="+mn-ea"/>
              </a:rPr>
              <a:t>及格標準各家醫院不同</a:t>
            </a:r>
            <a:r>
              <a:rPr lang="en-US" altLang="zh-TW" dirty="0" smtClean="0">
                <a:latin typeface="+mn-ea"/>
              </a:rPr>
              <a:t>)</a:t>
            </a:r>
            <a:endParaRPr lang="en-US" altLang="zh-TW" dirty="0" smtClean="0">
              <a:latin typeface="+mn-ea"/>
            </a:endParaRPr>
          </a:p>
          <a:p>
            <a:endParaRPr lang="en-US" altLang="zh-TW" dirty="0" smtClean="0"/>
          </a:p>
          <a:p>
            <a:pPr marL="4572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8800" dirty="0">
                <a:latin typeface="+mj-ea"/>
              </a:rPr>
              <a:t>面</a:t>
            </a:r>
            <a:r>
              <a:rPr lang="zh-TW" altLang="en-US" sz="8800" dirty="0" smtClean="0">
                <a:latin typeface="+mj-ea"/>
              </a:rPr>
              <a:t>試</a:t>
            </a:r>
            <a:endParaRPr lang="zh-TW" sz="88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54922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72607" y="415343"/>
            <a:ext cx="9372600" cy="5418787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3600" b="1" dirty="0" smtClean="0">
                <a:latin typeface="+mn-ea"/>
              </a:rPr>
              <a:t>注意事項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服裝儀容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注意禮貌 </a:t>
            </a:r>
            <a:r>
              <a:rPr lang="en-US" altLang="zh-TW" sz="2400" dirty="0" smtClean="0"/>
              <a:t>(ex:</a:t>
            </a:r>
            <a:r>
              <a:rPr lang="zh-TW" altLang="en-US" sz="2400" dirty="0" smtClean="0"/>
              <a:t>敲門、打招呼、對方請你坐再坐</a:t>
            </a:r>
            <a:r>
              <a:rPr lang="en-US" altLang="zh-TW" sz="2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保持微笑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不搶著馬上回答，想清楚再答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不說謊、不含糊其辭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盡量不要回答不知</a:t>
            </a:r>
            <a:r>
              <a:rPr lang="zh-TW" altLang="en-US" sz="2400" dirty="0"/>
              <a:t>道</a:t>
            </a:r>
            <a:endParaRPr lang="en-US" altLang="zh-TW" sz="2400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marL="4572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424471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72607" y="415343"/>
            <a:ext cx="9372600" cy="572788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zh-TW" altLang="en-US" sz="3600" b="1" dirty="0" smtClean="0">
                <a:latin typeface="+mn-ea"/>
              </a:rPr>
              <a:t>自我介紹</a:t>
            </a:r>
            <a:endParaRPr lang="en-US" altLang="zh-TW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b="1" dirty="0" smtClean="0"/>
              <a:t>自我成長背景和基本性格 </a:t>
            </a:r>
            <a:r>
              <a:rPr lang="en-US" altLang="zh-TW" dirty="0" smtClean="0"/>
              <a:t>(</a:t>
            </a:r>
            <a:r>
              <a:rPr lang="zh-TW" altLang="en-US" dirty="0" smtClean="0"/>
              <a:t>沈穩、謙卑、好學、積極主動、樂觀開朗</a:t>
            </a:r>
            <a:r>
              <a:rPr lang="en-US" altLang="zh-TW" dirty="0" smtClean="0"/>
              <a:t>…)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/>
              <a:t>得獎經驗、在校成績表現、社團經驗 </a:t>
            </a:r>
            <a:r>
              <a:rPr lang="en-US" altLang="zh-TW" b="1" dirty="0" smtClean="0"/>
              <a:t>(</a:t>
            </a:r>
            <a:r>
              <a:rPr lang="zh-TW" altLang="en-US" dirty="0" smtClean="0"/>
              <a:t>在擔任</a:t>
            </a:r>
            <a:r>
              <a:rPr lang="en-US" altLang="zh-TW" dirty="0" smtClean="0"/>
              <a:t>XX</a:t>
            </a:r>
            <a:r>
              <a:rPr lang="zh-TW" altLang="en-US" dirty="0" smtClean="0"/>
              <a:t>社</a:t>
            </a:r>
            <a:r>
              <a:rPr lang="en-US" altLang="zh-TW" dirty="0" smtClean="0"/>
              <a:t>XX</a:t>
            </a:r>
            <a:r>
              <a:rPr lang="zh-TW" altLang="en-US" dirty="0" smtClean="0"/>
              <a:t>幹部時發現自己哪些特質對工作有幫助、或是改掉了哪些壞習慣</a:t>
            </a:r>
            <a:r>
              <a:rPr lang="en-US" altLang="zh-TW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/>
              <a:t>實習經驗和特殊經歷 </a:t>
            </a:r>
            <a:r>
              <a:rPr lang="en-US" altLang="zh-TW" dirty="0" smtClean="0"/>
              <a:t>(</a:t>
            </a:r>
            <a:r>
              <a:rPr lang="zh-TW" altLang="en-US" dirty="0" smtClean="0"/>
              <a:t>去過</a:t>
            </a:r>
            <a:r>
              <a:rPr lang="en-US" altLang="zh-TW" dirty="0" smtClean="0"/>
              <a:t>Duke</a:t>
            </a:r>
            <a:r>
              <a:rPr lang="zh-TW" altLang="en-US" dirty="0" smtClean="0"/>
              <a:t>實習、實習分數高，曾在該面試醫院實習過</a:t>
            </a:r>
            <a:r>
              <a:rPr lang="en-US" altLang="zh-TW" dirty="0" smtClean="0"/>
              <a:t>…)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/>
              <a:t>未來期許和規劃 </a:t>
            </a:r>
            <a:r>
              <a:rPr lang="en-US" altLang="zh-TW" dirty="0" smtClean="0"/>
              <a:t>(</a:t>
            </a:r>
            <a:r>
              <a:rPr lang="zh-TW" altLang="en-US" dirty="0" smtClean="0"/>
              <a:t>可以分短中程、是否要念研究所、不要講未來想換醫院工作</a:t>
            </a:r>
            <a:r>
              <a:rPr lang="en-US" altLang="zh-TW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b="1" dirty="0" smtClean="0"/>
              <a:t>為什麼選擇這家醫院 </a:t>
            </a:r>
            <a:r>
              <a:rPr lang="en-US" altLang="zh-TW" dirty="0" smtClean="0"/>
              <a:t>(</a:t>
            </a:r>
            <a:r>
              <a:rPr lang="zh-TW" altLang="en-US" dirty="0" smtClean="0"/>
              <a:t>先做好功課，了解這家醫院和其他醫院不同的地方，最好是可以事先請教過該醫院的學長姐，面試時視情況決定是否提到那位學長姐名字，盡量不要批評其他醫院，而是以</a:t>
            </a:r>
            <a:r>
              <a:rPr lang="en-US" altLang="zh-TW" dirty="0" smtClean="0"/>
              <a:t>“</a:t>
            </a:r>
            <a:r>
              <a:rPr lang="zh-TW" altLang="en-US" dirty="0" smtClean="0"/>
              <a:t>特色比較</a:t>
            </a:r>
            <a:r>
              <a:rPr lang="en-US" altLang="zh-TW" dirty="0" smtClean="0"/>
              <a:t>”</a:t>
            </a:r>
            <a:r>
              <a:rPr lang="zh-TW" altLang="en-US" dirty="0" smtClean="0"/>
              <a:t>和自己的</a:t>
            </a:r>
            <a:r>
              <a:rPr lang="en-US" altLang="zh-TW" dirty="0" smtClean="0"/>
              <a:t>“</a:t>
            </a:r>
            <a:r>
              <a:rPr lang="zh-TW" altLang="en-US" dirty="0" smtClean="0"/>
              <a:t>優先考量</a:t>
            </a:r>
            <a:r>
              <a:rPr lang="en-US" altLang="zh-TW" dirty="0" smtClean="0"/>
              <a:t>”</a:t>
            </a:r>
            <a:r>
              <a:rPr lang="zh-TW" altLang="en-US" dirty="0" smtClean="0"/>
              <a:t>為主</a:t>
            </a:r>
            <a:r>
              <a:rPr lang="en-US" altLang="zh-TW" dirty="0" smtClean="0"/>
              <a:t>)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zh-TW" altLang="en-US" dirty="0" smtClean="0"/>
              <a:t>                                  </a:t>
            </a:r>
            <a:r>
              <a:rPr lang="en-US" altLang="zh-TW" dirty="0" smtClean="0"/>
              <a:t>(</a:t>
            </a:r>
            <a:r>
              <a:rPr lang="zh-TW" altLang="en-US" dirty="0" smtClean="0"/>
              <a:t>要準備</a:t>
            </a:r>
            <a:r>
              <a:rPr lang="en-US" altLang="zh-TW" dirty="0" smtClean="0"/>
              <a:t>1</a:t>
            </a:r>
            <a:r>
              <a:rPr lang="zh-TW" altLang="en-US" dirty="0" smtClean="0"/>
              <a:t>分鐘、</a:t>
            </a:r>
            <a:r>
              <a:rPr lang="en-US" altLang="zh-TW" dirty="0" smtClean="0"/>
              <a:t>3-5</a:t>
            </a:r>
            <a:r>
              <a:rPr lang="zh-TW" altLang="en-US" dirty="0" smtClean="0"/>
              <a:t>分鐘、</a:t>
            </a:r>
            <a:r>
              <a:rPr lang="en-US" altLang="zh-TW" dirty="0" smtClean="0"/>
              <a:t>10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…</a:t>
            </a:r>
            <a:r>
              <a:rPr lang="zh-TW" altLang="en-US" dirty="0" smtClean="0"/>
              <a:t>等不同版本</a:t>
            </a:r>
            <a:r>
              <a:rPr lang="en-US" altLang="zh-TW" dirty="0" smtClean="0"/>
              <a:t>)</a:t>
            </a:r>
          </a:p>
          <a:p>
            <a:pPr marL="45720" indent="0">
              <a:buNone/>
            </a:pPr>
            <a:endParaRPr lang="en-US" altLang="zh-TW" dirty="0" smtClean="0"/>
          </a:p>
          <a:p>
            <a:pPr marL="4572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148492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49880" y="299433"/>
            <a:ext cx="9372600" cy="572788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3600" b="1" dirty="0" smtClean="0">
                <a:latin typeface="+mn-ea"/>
              </a:rPr>
              <a:t>常見問題</a:t>
            </a:r>
            <a:endParaRPr lang="en-US" altLang="zh-TW" sz="3600" b="1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dirty="0" smtClean="0"/>
              <a:t>你為什麼選擇我們醫院？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你有什麼未來期許和規劃？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請簡述一個你在實習時遇到最印象深刻的</a:t>
            </a:r>
            <a:r>
              <a:rPr lang="en-US" altLang="zh-TW" dirty="0" smtClean="0"/>
              <a:t>case</a:t>
            </a:r>
          </a:p>
          <a:p>
            <a:pPr>
              <a:lnSpc>
                <a:spcPct val="100000"/>
              </a:lnSpc>
            </a:pPr>
            <a:r>
              <a:rPr lang="zh-TW" altLang="en-US" dirty="0" smtClean="0"/>
              <a:t>請說出我們醫院要僱用你的理由？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請說出你的缺點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學理問題（請解釋</a:t>
            </a:r>
            <a:r>
              <a:rPr lang="en-US" altLang="zh-TW" dirty="0" smtClean="0"/>
              <a:t>PEEP</a:t>
            </a:r>
            <a:r>
              <a:rPr lang="zh-TW" altLang="en-US" dirty="0" smtClean="0"/>
              <a:t>、某一台呼吸器的特色</a:t>
            </a:r>
            <a:r>
              <a:rPr lang="en-US" altLang="zh-TW" dirty="0" smtClean="0"/>
              <a:t>…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針對面試資料內容問問題（為什麼你不去當初實習的醫院投履歷？</a:t>
            </a:r>
            <a:r>
              <a:rPr lang="en-US" altLang="zh-TW" dirty="0" smtClean="0"/>
              <a:t>…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那麼你有什麼問題要問我／我們？</a:t>
            </a:r>
            <a:endParaRPr lang="en-US" altLang="zh-TW" dirty="0" smtClean="0"/>
          </a:p>
          <a:p>
            <a:pPr marL="45720" indent="0" algn="ctr">
              <a:lnSpc>
                <a:spcPct val="100000"/>
              </a:lnSpc>
              <a:buNone/>
            </a:pPr>
            <a:r>
              <a:rPr lang="zh-TW" altLang="en-US" dirty="0" smtClean="0"/>
              <a:t>（找人練習面試時的Ｑ＆</a:t>
            </a:r>
            <a:r>
              <a:rPr lang="zh-TW" altLang="en-US" dirty="0"/>
              <a:t>Ａ</a:t>
            </a:r>
            <a:r>
              <a:rPr lang="zh-TW" altLang="en-US" dirty="0" smtClean="0"/>
              <a:t>：</a:t>
            </a:r>
            <a:r>
              <a:rPr lang="zh-TW" altLang="en-US" dirty="0"/>
              <a:t>眼神交流、肢體語言和</a:t>
            </a:r>
            <a:r>
              <a:rPr lang="zh-TW" altLang="en-US" dirty="0" smtClean="0"/>
              <a:t>臨場反應</a:t>
            </a:r>
            <a:r>
              <a:rPr lang="en-US" altLang="zh-TW" dirty="0" smtClean="0"/>
              <a:t>…</a:t>
            </a:r>
            <a:r>
              <a:rPr lang="zh-TW" altLang="en-US" dirty="0" smtClean="0"/>
              <a:t>等）</a:t>
            </a:r>
            <a:endParaRPr lang="en-US" altLang="zh-TW" dirty="0" smtClean="0"/>
          </a:p>
          <a:p>
            <a:pPr marL="45720" indent="0">
              <a:buNone/>
            </a:pPr>
            <a:endParaRPr lang="en-US" altLang="zh-TW" dirty="0" smtClean="0"/>
          </a:p>
          <a:p>
            <a:pPr marL="4572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464399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49880" y="299433"/>
            <a:ext cx="9372600" cy="5727880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00000"/>
              </a:lnSpc>
              <a:buNone/>
            </a:pPr>
            <a:r>
              <a:rPr lang="zh-TW" altLang="en-US" sz="2800" b="1" dirty="0" smtClean="0">
                <a:latin typeface="+mn-ea"/>
              </a:rPr>
              <a:t>一定要準備</a:t>
            </a:r>
            <a:r>
              <a:rPr lang="zh-TW" altLang="en-US" sz="2800" b="1" dirty="0">
                <a:latin typeface="+mn-ea"/>
              </a:rPr>
              <a:t>的</a:t>
            </a:r>
            <a:endParaRPr lang="en-US" altLang="zh-TW" sz="2800" b="1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dirty="0" smtClean="0"/>
              <a:t>畢業證書、身分證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面試資料表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/>
              <a:t>國考及格證</a:t>
            </a:r>
            <a:r>
              <a:rPr lang="en-US" altLang="zh-TW" dirty="0"/>
              <a:t>or</a:t>
            </a:r>
            <a:r>
              <a:rPr lang="zh-TW" altLang="en-US" dirty="0"/>
              <a:t>呼吸治療證書 </a:t>
            </a:r>
            <a:r>
              <a:rPr lang="en-US" altLang="zh-TW" dirty="0"/>
              <a:t>(</a:t>
            </a:r>
            <a:r>
              <a:rPr lang="zh-TW" altLang="en-US" dirty="0"/>
              <a:t>看到時候發了沒</a:t>
            </a:r>
            <a:r>
              <a:rPr lang="en-US" altLang="zh-TW" dirty="0" smtClean="0"/>
              <a:t>)</a:t>
            </a:r>
            <a:endParaRPr lang="en-US" altLang="zh-TW" dirty="0"/>
          </a:p>
          <a:p>
            <a:pPr marL="45720" indent="0" algn="ctr">
              <a:lnSpc>
                <a:spcPct val="100000"/>
              </a:lnSpc>
              <a:buNone/>
            </a:pPr>
            <a:r>
              <a:rPr lang="zh-TW" altLang="en-US" sz="2800" b="1" dirty="0" smtClean="0"/>
              <a:t>可以多準備的</a:t>
            </a:r>
            <a:endParaRPr lang="en-US" altLang="zh-TW" sz="2800" b="1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系主任、班級導師推薦函 </a:t>
            </a:r>
            <a:r>
              <a:rPr lang="en-US" altLang="zh-TW" dirty="0" smtClean="0"/>
              <a:t>(</a:t>
            </a:r>
            <a:r>
              <a:rPr lang="zh-TW" altLang="en-US" dirty="0" smtClean="0"/>
              <a:t>我們打好給老師修改，北醫好處在此</a:t>
            </a:r>
            <a:r>
              <a:rPr lang="en-US" altLang="zh-TW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zh-TW" altLang="en-US" dirty="0" smtClean="0"/>
              <a:t>可以額外加分用的資料 </a:t>
            </a:r>
            <a:r>
              <a:rPr lang="en-US" altLang="zh-TW" dirty="0" smtClean="0"/>
              <a:t>(ex:</a:t>
            </a:r>
            <a:r>
              <a:rPr lang="zh-TW" altLang="en-US" dirty="0" smtClean="0"/>
              <a:t>四育獎備審資料</a:t>
            </a:r>
            <a:r>
              <a:rPr lang="en-US" altLang="zh-TW" dirty="0" smtClean="0"/>
              <a:t>)</a:t>
            </a:r>
          </a:p>
          <a:p>
            <a:pPr marL="45720" indent="0" algn="ctr">
              <a:lnSpc>
                <a:spcPct val="100000"/>
              </a:lnSpc>
              <a:buNone/>
            </a:pPr>
            <a:r>
              <a:rPr lang="zh-TW" altLang="en-US" sz="2800" b="1" dirty="0" smtClean="0"/>
              <a:t>貼心小提醒</a:t>
            </a:r>
            <a:endParaRPr lang="en-US" altLang="zh-TW" sz="2800" b="1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早點</a:t>
            </a:r>
            <a:r>
              <a:rPr lang="en-US" altLang="zh-TW" dirty="0"/>
              <a:t> </a:t>
            </a:r>
            <a:r>
              <a:rPr lang="en-US" altLang="zh-TW" dirty="0" smtClean="0"/>
              <a:t>follow</a:t>
            </a:r>
            <a:r>
              <a:rPr lang="zh-TW" altLang="en-US" dirty="0" smtClean="0"/>
              <a:t>各家醫院放缺的時間，甚至可以提早到國考前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zh-TW" altLang="en-US" dirty="0" smtClean="0"/>
              <a:t>可以多投，但不要亂槍打鳥，也不要飢不擇食</a:t>
            </a:r>
            <a:endParaRPr lang="en-US" altLang="zh-TW" dirty="0" smtClean="0"/>
          </a:p>
          <a:p>
            <a:pPr marL="45720" indent="0" algn="ctr">
              <a:lnSpc>
                <a:spcPct val="100000"/>
              </a:lnSpc>
              <a:buNone/>
            </a:pPr>
            <a:endParaRPr lang="en-US" altLang="zh-TW" sz="2800" b="1" dirty="0" smtClean="0"/>
          </a:p>
          <a:p>
            <a:pPr marL="4572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130015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157" y="520521"/>
            <a:ext cx="6858000" cy="4800600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 algn="ctr">
              <a:buNone/>
            </a:pPr>
            <a:r>
              <a:rPr lang="en-US" sz="7200" dirty="0" smtClean="0"/>
              <a:t>Q</a:t>
            </a:r>
            <a:r>
              <a:rPr lang="zh-TW" altLang="en-US" sz="7200" dirty="0" smtClean="0"/>
              <a:t> </a:t>
            </a:r>
            <a:r>
              <a:rPr lang="en-US" sz="7200" dirty="0" smtClean="0"/>
              <a:t>&amp;</a:t>
            </a:r>
            <a:r>
              <a:rPr lang="zh-TW" altLang="en-US" sz="7200" dirty="0" smtClean="0"/>
              <a:t> </a:t>
            </a:r>
            <a:r>
              <a:rPr lang="en-US" sz="7200" dirty="0" smtClean="0"/>
              <a:t>A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406296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157" y="520521"/>
            <a:ext cx="6858000" cy="4800600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45720" indent="0" algn="ctr">
              <a:buNone/>
            </a:pPr>
            <a:r>
              <a:rPr lang="zh-TW" altLang="en-US" sz="7200" dirty="0" smtClean="0"/>
              <a:t>謝謝大家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62080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ldren Happy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Microsoft JhengHei UI">
      <a:majorFont>
        <a:latin typeface="Microsoft JhengHei UI"/>
        <a:ea typeface="Microsoft JhengHei UI"/>
        <a:cs typeface=""/>
      </a:majorFont>
      <a:minorFont>
        <a:latin typeface="Microsoft JhengHei UI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ldrenHappy_16x9_TP103461882" id="{8C4E9620-458B-4ED1-A6E2-83A8C75A1A13}" vid="{9427B330-C6D8-40D7-B42F-CC81D7E70B63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2224F2-88E2-4E19-8BE2-5AB2030F7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兒童遊樂簡報設計 (卡通插畫，寬螢幕)</Template>
  <TotalTime>0</TotalTime>
  <Words>543</Words>
  <Application>Microsoft Office PowerPoint</Application>
  <PresentationFormat>寬螢幕</PresentationFormat>
  <Paragraphs>66</Paragraphs>
  <Slides>10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Euphemia</vt:lpstr>
      <vt:lpstr>Microsoft JhengHei UI</vt:lpstr>
      <vt:lpstr>Wingdings</vt:lpstr>
      <vt:lpstr>Children Happy 16x9</vt:lpstr>
      <vt:lpstr>職場筆面試技巧</vt:lpstr>
      <vt:lpstr>筆試</vt:lpstr>
      <vt:lpstr>PowerPoint 簡報</vt:lpstr>
      <vt:lpstr>面試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2015-11-28T02:03:21Z</dcterms:created>
  <dcterms:modified xsi:type="dcterms:W3CDTF">2015-11-28T02:56:14Z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TC034618839991</vt:lpwstr>
  </property>
</Properties>
</file>